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58884n/project" TargetMode="External"/><Relationship Id="rId2" Type="http://schemas.openxmlformats.org/officeDocument/2006/relationships/hyperlink" Target="https://www.youtube.com/watch?v=SJpiLShuw-Q" TargetMode="External"/><Relationship Id="rId1" Type="http://schemas.openxmlformats.org/officeDocument/2006/relationships/slideLayout" Target="../slideLayouts/slideLayout1.xml"/><Relationship Id="rId4" Type="http://schemas.openxmlformats.org/officeDocument/2006/relationships/hyperlink" Target="https://github.com/Amrit-choudhary16/Projec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youtube.com/watch?v=SJpiLShuw-Q"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697C-B1F0-4BA1-ACE4-F2E54C3ACAA8}"/>
              </a:ext>
            </a:extLst>
          </p:cNvPr>
          <p:cNvSpPr>
            <a:spLocks noGrp="1"/>
          </p:cNvSpPr>
          <p:nvPr>
            <p:ph type="ctrTitle"/>
          </p:nvPr>
        </p:nvSpPr>
        <p:spPr>
          <a:xfrm>
            <a:off x="2277728" y="929857"/>
            <a:ext cx="8791575" cy="866858"/>
          </a:xfrm>
        </p:spPr>
        <p:txBody>
          <a:bodyPr/>
          <a:lstStyle/>
          <a:p>
            <a:r>
              <a:rPr lang="en-US" dirty="0"/>
              <a:t>Online Photo Library</a:t>
            </a:r>
          </a:p>
        </p:txBody>
      </p:sp>
      <p:sp>
        <p:nvSpPr>
          <p:cNvPr id="3" name="Subtitle 2">
            <a:extLst>
              <a:ext uri="{FF2B5EF4-FFF2-40B4-BE49-F238E27FC236}">
                <a16:creationId xmlns:a16="http://schemas.microsoft.com/office/drawing/2014/main" id="{82AE1AE3-0180-4059-AEF8-499BB8764110}"/>
              </a:ext>
            </a:extLst>
          </p:cNvPr>
          <p:cNvSpPr>
            <a:spLocks noGrp="1"/>
          </p:cNvSpPr>
          <p:nvPr>
            <p:ph type="subTitle" idx="1"/>
          </p:nvPr>
        </p:nvSpPr>
        <p:spPr>
          <a:xfrm>
            <a:off x="6673516" y="5626184"/>
            <a:ext cx="5358062" cy="866858"/>
          </a:xfrm>
        </p:spPr>
        <p:txBody>
          <a:bodyPr>
            <a:normAutofit fontScale="92500" lnSpcReduction="10000"/>
          </a:bodyPr>
          <a:lstStyle/>
          <a:p>
            <a:pPr algn="r"/>
            <a:r>
              <a:rPr lang="en-US" dirty="0"/>
              <a:t>Aditya gajjar</a:t>
            </a:r>
          </a:p>
          <a:p>
            <a:pPr algn="r"/>
            <a:r>
              <a:rPr lang="en-US" dirty="0"/>
              <a:t>Amrit Choudhary</a:t>
            </a:r>
          </a:p>
        </p:txBody>
      </p:sp>
      <p:sp>
        <p:nvSpPr>
          <p:cNvPr id="4" name="TextBox 3">
            <a:extLst>
              <a:ext uri="{FF2B5EF4-FFF2-40B4-BE49-F238E27FC236}">
                <a16:creationId xmlns:a16="http://schemas.microsoft.com/office/drawing/2014/main" id="{3C89504D-46B8-4B8E-9728-325365036AD1}"/>
              </a:ext>
            </a:extLst>
          </p:cNvPr>
          <p:cNvSpPr txBox="1"/>
          <p:nvPr/>
        </p:nvSpPr>
        <p:spPr>
          <a:xfrm>
            <a:off x="1788694" y="3816436"/>
            <a:ext cx="9930063" cy="830997"/>
          </a:xfrm>
          <a:prstGeom prst="rect">
            <a:avLst/>
          </a:prstGeom>
          <a:noFill/>
        </p:spPr>
        <p:txBody>
          <a:bodyPr wrap="square" rtlCol="0">
            <a:spAutoFit/>
          </a:bodyPr>
          <a:lstStyle/>
          <a:p>
            <a:r>
              <a:rPr lang="en-US" sz="2400" dirty="0"/>
              <a:t>Video Link:-</a:t>
            </a:r>
          </a:p>
          <a:p>
            <a:r>
              <a:rPr lang="en-US" sz="2400" dirty="0">
                <a:hlinkClick r:id="rId2"/>
              </a:rPr>
              <a:t>https://www.youtube.com/watch?v=SJpiLShuw-Q</a:t>
            </a:r>
            <a:endParaRPr lang="en-US" sz="2400" dirty="0"/>
          </a:p>
        </p:txBody>
      </p:sp>
      <p:sp>
        <p:nvSpPr>
          <p:cNvPr id="5" name="TextBox 4">
            <a:extLst>
              <a:ext uri="{FF2B5EF4-FFF2-40B4-BE49-F238E27FC236}">
                <a16:creationId xmlns:a16="http://schemas.microsoft.com/office/drawing/2014/main" id="{645E8282-EF3C-4536-B072-9E10AFFC4914}"/>
              </a:ext>
            </a:extLst>
          </p:cNvPr>
          <p:cNvSpPr txBox="1"/>
          <p:nvPr/>
        </p:nvSpPr>
        <p:spPr>
          <a:xfrm>
            <a:off x="1788695" y="2590800"/>
            <a:ext cx="9930063" cy="1015663"/>
          </a:xfrm>
          <a:prstGeom prst="rect">
            <a:avLst/>
          </a:prstGeom>
          <a:noFill/>
        </p:spPr>
        <p:txBody>
          <a:bodyPr wrap="square" rtlCol="0">
            <a:spAutoFit/>
          </a:bodyPr>
          <a:lstStyle/>
          <a:p>
            <a:r>
              <a:rPr lang="en-US" sz="2400" dirty="0"/>
              <a:t>Wiki Link:-</a:t>
            </a:r>
          </a:p>
          <a:p>
            <a:r>
              <a:rPr lang="en-US" u="sng" dirty="0">
                <a:hlinkClick r:id="rId3"/>
              </a:rPr>
              <a:t>https://github.com/ag58884n/project</a:t>
            </a:r>
            <a:endParaRPr lang="en-US" u="sng" dirty="0"/>
          </a:p>
          <a:p>
            <a:r>
              <a:rPr lang="en-US" u="sng" dirty="0">
                <a:hlinkClick r:id="rId4"/>
              </a:rPr>
              <a:t>https://github.com/Amrit-choudhary16/Project</a:t>
            </a:r>
            <a:endParaRPr lang="en-US" dirty="0"/>
          </a:p>
        </p:txBody>
      </p:sp>
    </p:spTree>
    <p:extLst>
      <p:ext uri="{BB962C8B-B14F-4D97-AF65-F5344CB8AC3E}">
        <p14:creationId xmlns:p14="http://schemas.microsoft.com/office/powerpoint/2010/main" val="328827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A994-4A5D-489D-A33E-4DB995A713E7}"/>
              </a:ext>
            </a:extLst>
          </p:cNvPr>
          <p:cNvSpPr>
            <a:spLocks noGrp="1"/>
          </p:cNvSpPr>
          <p:nvPr>
            <p:ph type="title"/>
          </p:nvPr>
        </p:nvSpPr>
        <p:spPr/>
        <p:txBody>
          <a:bodyPr/>
          <a:lstStyle/>
          <a:p>
            <a:r>
              <a:rPr lang="en-US" dirty="0"/>
              <a:t>Problems encountered while developing</a:t>
            </a:r>
          </a:p>
        </p:txBody>
      </p:sp>
      <p:sp>
        <p:nvSpPr>
          <p:cNvPr id="3" name="Content Placeholder 2">
            <a:extLst>
              <a:ext uri="{FF2B5EF4-FFF2-40B4-BE49-F238E27FC236}">
                <a16:creationId xmlns:a16="http://schemas.microsoft.com/office/drawing/2014/main" id="{5C79FAF5-DDBA-47F9-BF94-52D2397CB9A4}"/>
              </a:ext>
            </a:extLst>
          </p:cNvPr>
          <p:cNvSpPr>
            <a:spLocks noGrp="1"/>
          </p:cNvSpPr>
          <p:nvPr>
            <p:ph idx="1"/>
          </p:nvPr>
        </p:nvSpPr>
        <p:spPr/>
        <p:txBody>
          <a:bodyPr/>
          <a:lstStyle/>
          <a:p>
            <a:r>
              <a:rPr lang="en-US" dirty="0"/>
              <a:t>Storing user data and image details in firebase.</a:t>
            </a:r>
          </a:p>
          <a:p>
            <a:r>
              <a:rPr lang="en-US" dirty="0"/>
              <a:t>Working with fragments in Navigation Drawer.</a:t>
            </a:r>
          </a:p>
          <a:p>
            <a:r>
              <a:rPr lang="en-US" dirty="0"/>
              <a:t>Applying Dark Theme: Reloading a Fragment Page.</a:t>
            </a:r>
          </a:p>
        </p:txBody>
      </p:sp>
      <p:pic>
        <p:nvPicPr>
          <p:cNvPr id="5" name="Picture 4" descr="A close up of a logo&#10;&#10;Description automatically generated">
            <a:extLst>
              <a:ext uri="{FF2B5EF4-FFF2-40B4-BE49-F238E27FC236}">
                <a16:creationId xmlns:a16="http://schemas.microsoft.com/office/drawing/2014/main" id="{1877D885-AB78-4A8C-B87F-DBC176C43CE2}"/>
              </a:ext>
            </a:extLst>
          </p:cNvPr>
          <p:cNvPicPr>
            <a:picLocks noChangeAspect="1"/>
          </p:cNvPicPr>
          <p:nvPr/>
        </p:nvPicPr>
        <p:blipFill>
          <a:blip r:embed="rId2"/>
          <a:stretch>
            <a:fillRect/>
          </a:stretch>
        </p:blipFill>
        <p:spPr>
          <a:xfrm>
            <a:off x="8578740" y="2097088"/>
            <a:ext cx="3169616" cy="2113077"/>
          </a:xfrm>
          <a:prstGeom prst="rect">
            <a:avLst/>
          </a:prstGeom>
        </p:spPr>
      </p:pic>
    </p:spTree>
    <p:extLst>
      <p:ext uri="{BB962C8B-B14F-4D97-AF65-F5344CB8AC3E}">
        <p14:creationId xmlns:p14="http://schemas.microsoft.com/office/powerpoint/2010/main" val="268706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8719A65E-E958-4406-93BE-C6A9DC0B9EE2}"/>
              </a:ext>
            </a:extLst>
          </p:cNvPr>
          <p:cNvPicPr>
            <a:picLocks noChangeAspect="1"/>
          </p:cNvPicPr>
          <p:nvPr/>
        </p:nvPicPr>
        <p:blipFill>
          <a:blip r:embed="rId2"/>
          <a:stretch>
            <a:fillRect/>
          </a:stretch>
        </p:blipFill>
        <p:spPr>
          <a:xfrm>
            <a:off x="1430402" y="757488"/>
            <a:ext cx="7459074" cy="3922173"/>
          </a:xfrm>
          <a:prstGeom prst="rect">
            <a:avLst/>
          </a:prstGeom>
        </p:spPr>
      </p:pic>
    </p:spTree>
    <p:extLst>
      <p:ext uri="{BB962C8B-B14F-4D97-AF65-F5344CB8AC3E}">
        <p14:creationId xmlns:p14="http://schemas.microsoft.com/office/powerpoint/2010/main" val="212783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1DC3-DE38-4971-BA3C-B2F4CF7A6445}"/>
              </a:ext>
            </a:extLst>
          </p:cNvPr>
          <p:cNvSpPr>
            <a:spLocks noGrp="1"/>
          </p:cNvSpPr>
          <p:nvPr>
            <p:ph type="title"/>
          </p:nvPr>
        </p:nvSpPr>
        <p:spPr/>
        <p:txBody>
          <a:bodyPr/>
          <a:lstStyle/>
          <a:p>
            <a:r>
              <a:rPr lang="en-US" dirty="0"/>
              <a:t>Description of the problem: -</a:t>
            </a:r>
          </a:p>
        </p:txBody>
      </p:sp>
      <p:sp>
        <p:nvSpPr>
          <p:cNvPr id="3" name="Content Placeholder 2">
            <a:extLst>
              <a:ext uri="{FF2B5EF4-FFF2-40B4-BE49-F238E27FC236}">
                <a16:creationId xmlns:a16="http://schemas.microsoft.com/office/drawing/2014/main" id="{9FC3F397-43B7-460B-87CF-F74C6864DDFB}"/>
              </a:ext>
            </a:extLst>
          </p:cNvPr>
          <p:cNvSpPr>
            <a:spLocks noGrp="1"/>
          </p:cNvSpPr>
          <p:nvPr>
            <p:ph idx="1"/>
          </p:nvPr>
        </p:nvSpPr>
        <p:spPr>
          <a:xfrm>
            <a:off x="1141413" y="2097088"/>
            <a:ext cx="9905998" cy="3694113"/>
          </a:xfrm>
        </p:spPr>
        <p:txBody>
          <a:bodyPr>
            <a:normAutofit lnSpcReduction="10000"/>
          </a:bodyPr>
          <a:lstStyle/>
          <a:p>
            <a:r>
              <a:rPr lang="en-US" dirty="0"/>
              <a:t>Applications such as Google Photo does not allow the user to assign a tag to their photos. The tagging is done automatically in such apps by accessing the user’s uploaded photos. In such cases the privacy of the user is at risk.</a:t>
            </a:r>
          </a:p>
          <a:p>
            <a:r>
              <a:rPr lang="en-US" dirty="0"/>
              <a:t>These days it is difficult to retrieve or transfer photographs when people change their devices or the platform on which they operate.</a:t>
            </a:r>
          </a:p>
          <a:p>
            <a:r>
              <a:rPr lang="en-US" dirty="0"/>
              <a:t>On using similar applications we understood the reason why most of the online photo library are not successful, it is mainly because of the complicated UI design which makes it difficult for the user to get hang of the app. </a:t>
            </a:r>
          </a:p>
          <a:p>
            <a:endParaRPr lang="en-US" dirty="0"/>
          </a:p>
        </p:txBody>
      </p:sp>
      <p:pic>
        <p:nvPicPr>
          <p:cNvPr id="5" name="Picture 4" descr="A close up of a toy&#10;&#10;Description automatically generated">
            <a:extLst>
              <a:ext uri="{FF2B5EF4-FFF2-40B4-BE49-F238E27FC236}">
                <a16:creationId xmlns:a16="http://schemas.microsoft.com/office/drawing/2014/main" id="{1B68E59E-0276-4B2D-81CC-947AFC6B964F}"/>
              </a:ext>
            </a:extLst>
          </p:cNvPr>
          <p:cNvPicPr>
            <a:picLocks noChangeAspect="1"/>
          </p:cNvPicPr>
          <p:nvPr/>
        </p:nvPicPr>
        <p:blipFill>
          <a:blip r:embed="rId2"/>
          <a:stretch>
            <a:fillRect/>
          </a:stretch>
        </p:blipFill>
        <p:spPr>
          <a:xfrm>
            <a:off x="8290285" y="110171"/>
            <a:ext cx="2577740" cy="1913256"/>
          </a:xfrm>
          <a:prstGeom prst="rect">
            <a:avLst/>
          </a:prstGeom>
        </p:spPr>
      </p:pic>
    </p:spTree>
    <p:extLst>
      <p:ext uri="{BB962C8B-B14F-4D97-AF65-F5344CB8AC3E}">
        <p14:creationId xmlns:p14="http://schemas.microsoft.com/office/powerpoint/2010/main" val="239452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25D1-5DCB-43BB-9358-63AB1975AE85}"/>
              </a:ext>
            </a:extLst>
          </p:cNvPr>
          <p:cNvSpPr>
            <a:spLocks noGrp="1"/>
          </p:cNvSpPr>
          <p:nvPr>
            <p:ph type="title"/>
          </p:nvPr>
        </p:nvSpPr>
        <p:spPr/>
        <p:txBody>
          <a:bodyPr/>
          <a:lstStyle/>
          <a:p>
            <a:r>
              <a:rPr lang="en-US" dirty="0"/>
              <a:t>Research about the application</a:t>
            </a:r>
          </a:p>
        </p:txBody>
      </p:sp>
      <p:sp>
        <p:nvSpPr>
          <p:cNvPr id="3" name="Content Placeholder 2">
            <a:extLst>
              <a:ext uri="{FF2B5EF4-FFF2-40B4-BE49-F238E27FC236}">
                <a16:creationId xmlns:a16="http://schemas.microsoft.com/office/drawing/2014/main" id="{F3285C6C-81E8-4E62-B63F-B69A88547B65}"/>
              </a:ext>
            </a:extLst>
          </p:cNvPr>
          <p:cNvSpPr>
            <a:spLocks noGrp="1"/>
          </p:cNvSpPr>
          <p:nvPr>
            <p:ph idx="1"/>
          </p:nvPr>
        </p:nvSpPr>
        <p:spPr/>
        <p:txBody>
          <a:bodyPr/>
          <a:lstStyle/>
          <a:p>
            <a:r>
              <a:rPr lang="en-US" dirty="0"/>
              <a:t>In order to begin our research we started using the application that are currently in the market. We analyzed the applications and worked on resolving the existing complications.</a:t>
            </a:r>
          </a:p>
          <a:p>
            <a:r>
              <a:rPr lang="en-US" dirty="0"/>
              <a:t>We referred to our course material, certain </a:t>
            </a:r>
            <a:r>
              <a:rPr lang="en-US" dirty="0" err="1"/>
              <a:t>youTube</a:t>
            </a:r>
            <a:r>
              <a:rPr lang="en-US" dirty="0"/>
              <a:t> videos and many other google based links that helped us understand and implement our proposed application.</a:t>
            </a:r>
          </a:p>
        </p:txBody>
      </p:sp>
      <p:pic>
        <p:nvPicPr>
          <p:cNvPr id="5" name="Picture 4" descr="A close up of a logo&#10;&#10;Description automatically generated">
            <a:extLst>
              <a:ext uri="{FF2B5EF4-FFF2-40B4-BE49-F238E27FC236}">
                <a16:creationId xmlns:a16="http://schemas.microsoft.com/office/drawing/2014/main" id="{C5E63CC1-E297-4E66-9AA3-2AAEF4DC3628}"/>
              </a:ext>
            </a:extLst>
          </p:cNvPr>
          <p:cNvPicPr>
            <a:picLocks noChangeAspect="1"/>
          </p:cNvPicPr>
          <p:nvPr/>
        </p:nvPicPr>
        <p:blipFill>
          <a:blip r:embed="rId2"/>
          <a:stretch>
            <a:fillRect/>
          </a:stretch>
        </p:blipFill>
        <p:spPr>
          <a:xfrm>
            <a:off x="8226113" y="159240"/>
            <a:ext cx="2143125" cy="2143125"/>
          </a:xfrm>
          <a:prstGeom prst="rect">
            <a:avLst/>
          </a:prstGeom>
        </p:spPr>
      </p:pic>
    </p:spTree>
    <p:extLst>
      <p:ext uri="{BB962C8B-B14F-4D97-AF65-F5344CB8AC3E}">
        <p14:creationId xmlns:p14="http://schemas.microsoft.com/office/powerpoint/2010/main" val="1966860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38BC-7ADA-4386-87A9-3B406ADF4467}"/>
              </a:ext>
            </a:extLst>
          </p:cNvPr>
          <p:cNvSpPr>
            <a:spLocks noGrp="1"/>
          </p:cNvSpPr>
          <p:nvPr>
            <p:ph type="title"/>
          </p:nvPr>
        </p:nvSpPr>
        <p:spPr/>
        <p:txBody>
          <a:bodyPr/>
          <a:lstStyle/>
          <a:p>
            <a:r>
              <a:rPr lang="en-US" dirty="0"/>
              <a:t>Description of the user</a:t>
            </a:r>
          </a:p>
        </p:txBody>
      </p:sp>
      <p:sp>
        <p:nvSpPr>
          <p:cNvPr id="3" name="Content Placeholder 2">
            <a:extLst>
              <a:ext uri="{FF2B5EF4-FFF2-40B4-BE49-F238E27FC236}">
                <a16:creationId xmlns:a16="http://schemas.microsoft.com/office/drawing/2014/main" id="{386B2F52-8E3B-445C-97F8-5E259B5FE3C9}"/>
              </a:ext>
            </a:extLst>
          </p:cNvPr>
          <p:cNvSpPr>
            <a:spLocks noGrp="1"/>
          </p:cNvSpPr>
          <p:nvPr>
            <p:ph idx="1"/>
          </p:nvPr>
        </p:nvSpPr>
        <p:spPr/>
        <p:txBody>
          <a:bodyPr>
            <a:normAutofit lnSpcReduction="10000"/>
          </a:bodyPr>
          <a:lstStyle/>
          <a:p>
            <a:pPr marL="0" indent="0">
              <a:buNone/>
            </a:pPr>
            <a:r>
              <a:rPr lang="en-US" dirty="0"/>
              <a:t>We plan on targeting elderly and the mid-aged people as the application would be easy to use and access. Let us consider the case of Mukesh, he is in his early 50’s and works in the IT industry. He travels often and captures all his memories on his device. The Online Photo Library Application would help him store and preserve his images with great ease. He wouldn’t have to use external storage devices nor would he have to worry about loosing them. He loves to use a photo library application that would help keep his images and provide easy access to the photos whenever needed.</a:t>
            </a:r>
          </a:p>
          <a:p>
            <a:endParaRPr lang="en-US" dirty="0"/>
          </a:p>
        </p:txBody>
      </p:sp>
      <p:pic>
        <p:nvPicPr>
          <p:cNvPr id="5" name="Picture 4" descr="A close up of a fan&#10;&#10;Description automatically generated">
            <a:extLst>
              <a:ext uri="{FF2B5EF4-FFF2-40B4-BE49-F238E27FC236}">
                <a16:creationId xmlns:a16="http://schemas.microsoft.com/office/drawing/2014/main" id="{8AD16946-B63F-43B1-ABD0-C1B575E770BB}"/>
              </a:ext>
            </a:extLst>
          </p:cNvPr>
          <p:cNvPicPr>
            <a:picLocks noChangeAspect="1"/>
          </p:cNvPicPr>
          <p:nvPr/>
        </p:nvPicPr>
        <p:blipFill>
          <a:blip r:embed="rId2"/>
          <a:stretch>
            <a:fillRect/>
          </a:stretch>
        </p:blipFill>
        <p:spPr>
          <a:xfrm>
            <a:off x="8227833" y="220663"/>
            <a:ext cx="1876425" cy="1876425"/>
          </a:xfrm>
          <a:prstGeom prst="rect">
            <a:avLst/>
          </a:prstGeom>
        </p:spPr>
      </p:pic>
    </p:spTree>
    <p:extLst>
      <p:ext uri="{BB962C8B-B14F-4D97-AF65-F5344CB8AC3E}">
        <p14:creationId xmlns:p14="http://schemas.microsoft.com/office/powerpoint/2010/main" val="49167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A666-4A13-4224-AD43-44C71C246582}"/>
              </a:ext>
            </a:extLst>
          </p:cNvPr>
          <p:cNvSpPr>
            <a:spLocks noGrp="1"/>
          </p:cNvSpPr>
          <p:nvPr>
            <p:ph type="title"/>
          </p:nvPr>
        </p:nvSpPr>
        <p:spPr/>
        <p:txBody>
          <a:bodyPr/>
          <a:lstStyle/>
          <a:p>
            <a:r>
              <a:rPr lang="en-US" dirty="0"/>
              <a:t>Features of our application</a:t>
            </a:r>
          </a:p>
        </p:txBody>
      </p:sp>
      <p:sp>
        <p:nvSpPr>
          <p:cNvPr id="3" name="Content Placeholder 2">
            <a:extLst>
              <a:ext uri="{FF2B5EF4-FFF2-40B4-BE49-F238E27FC236}">
                <a16:creationId xmlns:a16="http://schemas.microsoft.com/office/drawing/2014/main" id="{2763F066-8428-4595-8575-3D01CFD6BA04}"/>
              </a:ext>
            </a:extLst>
          </p:cNvPr>
          <p:cNvSpPr>
            <a:spLocks noGrp="1"/>
          </p:cNvSpPr>
          <p:nvPr>
            <p:ph idx="1"/>
          </p:nvPr>
        </p:nvSpPr>
        <p:spPr/>
        <p:txBody>
          <a:bodyPr/>
          <a:lstStyle/>
          <a:p>
            <a:r>
              <a:rPr lang="en-US" dirty="0"/>
              <a:t>Assigning Tag to Images</a:t>
            </a:r>
          </a:p>
          <a:p>
            <a:r>
              <a:rPr lang="en-US" dirty="0"/>
              <a:t>Implementing Dark Mode by using Material Design</a:t>
            </a:r>
          </a:p>
          <a:p>
            <a:r>
              <a:rPr lang="en-US" dirty="0"/>
              <a:t>Real-Time image uploading</a:t>
            </a:r>
          </a:p>
          <a:p>
            <a:r>
              <a:rPr lang="en-US" dirty="0"/>
              <a:t>Deleting the images </a:t>
            </a:r>
          </a:p>
          <a:p>
            <a:r>
              <a:rPr lang="en-US" dirty="0"/>
              <a:t>Register user and image- Stored in firebase database.</a:t>
            </a:r>
          </a:p>
        </p:txBody>
      </p:sp>
      <p:pic>
        <p:nvPicPr>
          <p:cNvPr id="4" name="Picture 3">
            <a:extLst>
              <a:ext uri="{FF2B5EF4-FFF2-40B4-BE49-F238E27FC236}">
                <a16:creationId xmlns:a16="http://schemas.microsoft.com/office/drawing/2014/main" id="{92E6BCCD-084E-4697-9F1C-25B4FC716E1A}"/>
              </a:ext>
            </a:extLst>
          </p:cNvPr>
          <p:cNvPicPr>
            <a:picLocks noChangeAspect="1"/>
          </p:cNvPicPr>
          <p:nvPr/>
        </p:nvPicPr>
        <p:blipFill>
          <a:blip r:embed="rId2"/>
          <a:stretch>
            <a:fillRect/>
          </a:stretch>
        </p:blipFill>
        <p:spPr>
          <a:xfrm>
            <a:off x="7879152" y="222345"/>
            <a:ext cx="3236523" cy="2736924"/>
          </a:xfrm>
          <a:prstGeom prst="rect">
            <a:avLst/>
          </a:prstGeom>
        </p:spPr>
      </p:pic>
    </p:spTree>
    <p:extLst>
      <p:ext uri="{BB962C8B-B14F-4D97-AF65-F5344CB8AC3E}">
        <p14:creationId xmlns:p14="http://schemas.microsoft.com/office/powerpoint/2010/main" val="196037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A8E1-4F61-4327-AB96-512211357676}"/>
              </a:ext>
            </a:extLst>
          </p:cNvPr>
          <p:cNvSpPr>
            <a:spLocks noGrp="1"/>
          </p:cNvSpPr>
          <p:nvPr>
            <p:ph type="title"/>
          </p:nvPr>
        </p:nvSpPr>
        <p:spPr/>
        <p:txBody>
          <a:bodyPr/>
          <a:lstStyle/>
          <a:p>
            <a:r>
              <a:rPr lang="en-US" dirty="0"/>
              <a:t>Technology Used In project</a:t>
            </a:r>
          </a:p>
        </p:txBody>
      </p:sp>
      <p:sp>
        <p:nvSpPr>
          <p:cNvPr id="3" name="Content Placeholder 2">
            <a:extLst>
              <a:ext uri="{FF2B5EF4-FFF2-40B4-BE49-F238E27FC236}">
                <a16:creationId xmlns:a16="http://schemas.microsoft.com/office/drawing/2014/main" id="{6270FA49-C41D-4187-9E7D-76E8DEC3C28E}"/>
              </a:ext>
            </a:extLst>
          </p:cNvPr>
          <p:cNvSpPr>
            <a:spLocks noGrp="1"/>
          </p:cNvSpPr>
          <p:nvPr>
            <p:ph idx="1"/>
          </p:nvPr>
        </p:nvSpPr>
        <p:spPr/>
        <p:txBody>
          <a:bodyPr/>
          <a:lstStyle/>
          <a:p>
            <a:r>
              <a:rPr lang="en-US" dirty="0"/>
              <a:t>Android Studio</a:t>
            </a:r>
          </a:p>
          <a:p>
            <a:r>
              <a:rPr lang="en-US" dirty="0"/>
              <a:t>Firebase</a:t>
            </a:r>
          </a:p>
          <a:p>
            <a:r>
              <a:rPr lang="en-US" dirty="0"/>
              <a:t>Material Design</a:t>
            </a:r>
          </a:p>
        </p:txBody>
      </p:sp>
      <p:pic>
        <p:nvPicPr>
          <p:cNvPr id="7" name="Picture 6" descr="A close up of a device&#10;&#10;Description automatically generated">
            <a:extLst>
              <a:ext uri="{FF2B5EF4-FFF2-40B4-BE49-F238E27FC236}">
                <a16:creationId xmlns:a16="http://schemas.microsoft.com/office/drawing/2014/main" id="{FD032E11-C2CD-40B5-A828-2BCD1EBBDE82}"/>
              </a:ext>
            </a:extLst>
          </p:cNvPr>
          <p:cNvPicPr>
            <a:picLocks noChangeAspect="1"/>
          </p:cNvPicPr>
          <p:nvPr/>
        </p:nvPicPr>
        <p:blipFill>
          <a:blip r:embed="rId2"/>
          <a:stretch>
            <a:fillRect/>
          </a:stretch>
        </p:blipFill>
        <p:spPr>
          <a:xfrm>
            <a:off x="7988021" y="220057"/>
            <a:ext cx="3336945" cy="1877031"/>
          </a:xfrm>
          <a:prstGeom prst="rect">
            <a:avLst/>
          </a:prstGeom>
        </p:spPr>
      </p:pic>
    </p:spTree>
    <p:extLst>
      <p:ext uri="{BB962C8B-B14F-4D97-AF65-F5344CB8AC3E}">
        <p14:creationId xmlns:p14="http://schemas.microsoft.com/office/powerpoint/2010/main" val="414207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D19F-C19B-475B-801E-C43B4E261113}"/>
              </a:ext>
            </a:extLst>
          </p:cNvPr>
          <p:cNvSpPr>
            <a:spLocks noGrp="1"/>
          </p:cNvSpPr>
          <p:nvPr>
            <p:ph type="title"/>
          </p:nvPr>
        </p:nvSpPr>
        <p:spPr>
          <a:xfrm>
            <a:off x="1141413" y="618518"/>
            <a:ext cx="9905998" cy="1478570"/>
          </a:xfrm>
        </p:spPr>
        <p:txBody>
          <a:bodyPr/>
          <a:lstStyle/>
          <a:p>
            <a:r>
              <a:rPr lang="en-US" dirty="0"/>
              <a:t>Screenshots and video link</a:t>
            </a:r>
          </a:p>
        </p:txBody>
      </p:sp>
      <p:pic>
        <p:nvPicPr>
          <p:cNvPr id="5" name="Content Placeholder 4" descr="A screenshot of a cell phone&#10;&#10;Description automatically generated">
            <a:extLst>
              <a:ext uri="{FF2B5EF4-FFF2-40B4-BE49-F238E27FC236}">
                <a16:creationId xmlns:a16="http://schemas.microsoft.com/office/drawing/2014/main" id="{6F6357E4-8744-4935-9704-C4A31FE81F5F}"/>
              </a:ext>
            </a:extLst>
          </p:cNvPr>
          <p:cNvPicPr>
            <a:picLocks noGrp="1" noChangeAspect="1"/>
          </p:cNvPicPr>
          <p:nvPr>
            <p:ph idx="1"/>
          </p:nvPr>
        </p:nvPicPr>
        <p:blipFill>
          <a:blip r:embed="rId2"/>
          <a:stretch>
            <a:fillRect/>
          </a:stretch>
        </p:blipFill>
        <p:spPr>
          <a:xfrm>
            <a:off x="959443" y="2097088"/>
            <a:ext cx="1992213" cy="3541712"/>
          </a:xfrm>
        </p:spPr>
      </p:pic>
      <p:pic>
        <p:nvPicPr>
          <p:cNvPr id="7" name="Picture 6" descr="A screenshot of a cell phone&#10;&#10;Description automatically generated">
            <a:extLst>
              <a:ext uri="{FF2B5EF4-FFF2-40B4-BE49-F238E27FC236}">
                <a16:creationId xmlns:a16="http://schemas.microsoft.com/office/drawing/2014/main" id="{1BE8A569-4C7E-4A73-9237-6072B75369FF}"/>
              </a:ext>
            </a:extLst>
          </p:cNvPr>
          <p:cNvPicPr>
            <a:picLocks noChangeAspect="1"/>
          </p:cNvPicPr>
          <p:nvPr/>
        </p:nvPicPr>
        <p:blipFill>
          <a:blip r:embed="rId3"/>
          <a:stretch>
            <a:fillRect/>
          </a:stretch>
        </p:blipFill>
        <p:spPr>
          <a:xfrm>
            <a:off x="3133626" y="2097087"/>
            <a:ext cx="1992214" cy="3541712"/>
          </a:xfrm>
          <a:prstGeom prst="rect">
            <a:avLst/>
          </a:prstGeom>
        </p:spPr>
      </p:pic>
      <p:pic>
        <p:nvPicPr>
          <p:cNvPr id="9" name="Picture 8">
            <a:extLst>
              <a:ext uri="{FF2B5EF4-FFF2-40B4-BE49-F238E27FC236}">
                <a16:creationId xmlns:a16="http://schemas.microsoft.com/office/drawing/2014/main" id="{4FFC6594-5B2A-4AA6-A078-595AA2900572}"/>
              </a:ext>
            </a:extLst>
          </p:cNvPr>
          <p:cNvPicPr>
            <a:picLocks noChangeAspect="1"/>
          </p:cNvPicPr>
          <p:nvPr/>
        </p:nvPicPr>
        <p:blipFill>
          <a:blip r:embed="rId4"/>
          <a:stretch>
            <a:fillRect/>
          </a:stretch>
        </p:blipFill>
        <p:spPr>
          <a:xfrm>
            <a:off x="5307810" y="2097085"/>
            <a:ext cx="1992214" cy="354171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537B333-4BE6-4028-BDBC-6270E6002ED6}"/>
              </a:ext>
            </a:extLst>
          </p:cNvPr>
          <p:cNvPicPr>
            <a:picLocks noChangeAspect="1"/>
          </p:cNvPicPr>
          <p:nvPr/>
        </p:nvPicPr>
        <p:blipFill>
          <a:blip r:embed="rId5"/>
          <a:stretch>
            <a:fillRect/>
          </a:stretch>
        </p:blipFill>
        <p:spPr>
          <a:xfrm>
            <a:off x="7481994" y="2097085"/>
            <a:ext cx="1992214" cy="3541714"/>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6404309A-018E-436E-B371-18C436B29884}"/>
              </a:ext>
            </a:extLst>
          </p:cNvPr>
          <p:cNvPicPr>
            <a:picLocks noChangeAspect="1"/>
          </p:cNvPicPr>
          <p:nvPr/>
        </p:nvPicPr>
        <p:blipFill>
          <a:blip r:embed="rId6"/>
          <a:stretch>
            <a:fillRect/>
          </a:stretch>
        </p:blipFill>
        <p:spPr>
          <a:xfrm>
            <a:off x="9656178" y="2097085"/>
            <a:ext cx="1992213" cy="3541712"/>
          </a:xfrm>
          <a:prstGeom prst="rect">
            <a:avLst/>
          </a:prstGeom>
        </p:spPr>
      </p:pic>
    </p:spTree>
    <p:extLst>
      <p:ext uri="{BB962C8B-B14F-4D97-AF65-F5344CB8AC3E}">
        <p14:creationId xmlns:p14="http://schemas.microsoft.com/office/powerpoint/2010/main" val="208795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59D8F0D-C67E-4319-AFFF-A36E638D6462}"/>
              </a:ext>
            </a:extLst>
          </p:cNvPr>
          <p:cNvPicPr>
            <a:picLocks noGrp="1" noChangeAspect="1"/>
          </p:cNvPicPr>
          <p:nvPr>
            <p:ph idx="1"/>
          </p:nvPr>
        </p:nvPicPr>
        <p:blipFill>
          <a:blip r:embed="rId2"/>
          <a:stretch>
            <a:fillRect/>
          </a:stretch>
        </p:blipFill>
        <p:spPr>
          <a:xfrm>
            <a:off x="5218769" y="893928"/>
            <a:ext cx="1992213" cy="3541712"/>
          </a:xfrm>
        </p:spPr>
      </p:pic>
      <p:pic>
        <p:nvPicPr>
          <p:cNvPr id="7" name="Picture 6" descr="A picture containing electronics&#10;&#10;Description automatically generated">
            <a:extLst>
              <a:ext uri="{FF2B5EF4-FFF2-40B4-BE49-F238E27FC236}">
                <a16:creationId xmlns:a16="http://schemas.microsoft.com/office/drawing/2014/main" id="{1DA22FCE-04F1-4A76-BFD5-0D10EC6A5A6A}"/>
              </a:ext>
            </a:extLst>
          </p:cNvPr>
          <p:cNvPicPr>
            <a:picLocks noChangeAspect="1"/>
          </p:cNvPicPr>
          <p:nvPr/>
        </p:nvPicPr>
        <p:blipFill>
          <a:blip r:embed="rId3"/>
          <a:stretch>
            <a:fillRect/>
          </a:stretch>
        </p:blipFill>
        <p:spPr>
          <a:xfrm>
            <a:off x="3096563" y="893928"/>
            <a:ext cx="1992213" cy="35417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549DD4A-B945-4029-9591-900B3E52EDEA}"/>
              </a:ext>
            </a:extLst>
          </p:cNvPr>
          <p:cNvPicPr>
            <a:picLocks noChangeAspect="1"/>
          </p:cNvPicPr>
          <p:nvPr/>
        </p:nvPicPr>
        <p:blipFill>
          <a:blip r:embed="rId4"/>
          <a:stretch>
            <a:fillRect/>
          </a:stretch>
        </p:blipFill>
        <p:spPr>
          <a:xfrm>
            <a:off x="974358" y="885011"/>
            <a:ext cx="1992213" cy="3541712"/>
          </a:xfrm>
          <a:prstGeom prst="rect">
            <a:avLst/>
          </a:prstGeom>
        </p:spPr>
      </p:pic>
      <p:pic>
        <p:nvPicPr>
          <p:cNvPr id="11" name="Picture 10" descr="A screenshot of text&#10;&#10;Description automatically generated">
            <a:extLst>
              <a:ext uri="{FF2B5EF4-FFF2-40B4-BE49-F238E27FC236}">
                <a16:creationId xmlns:a16="http://schemas.microsoft.com/office/drawing/2014/main" id="{15ED4440-2354-4160-A02D-2775CFF9EDBA}"/>
              </a:ext>
            </a:extLst>
          </p:cNvPr>
          <p:cNvPicPr>
            <a:picLocks noChangeAspect="1"/>
          </p:cNvPicPr>
          <p:nvPr/>
        </p:nvPicPr>
        <p:blipFill>
          <a:blip r:embed="rId5"/>
          <a:stretch>
            <a:fillRect/>
          </a:stretch>
        </p:blipFill>
        <p:spPr>
          <a:xfrm>
            <a:off x="7340975" y="885010"/>
            <a:ext cx="1992212" cy="354171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C260003-2E73-4AAA-8BDC-3077FE00DA37}"/>
              </a:ext>
            </a:extLst>
          </p:cNvPr>
          <p:cNvPicPr>
            <a:picLocks noChangeAspect="1"/>
          </p:cNvPicPr>
          <p:nvPr/>
        </p:nvPicPr>
        <p:blipFill>
          <a:blip r:embed="rId6"/>
          <a:stretch>
            <a:fillRect/>
          </a:stretch>
        </p:blipFill>
        <p:spPr>
          <a:xfrm>
            <a:off x="9463180" y="885010"/>
            <a:ext cx="1992212" cy="3541711"/>
          </a:xfrm>
          <a:prstGeom prst="rect">
            <a:avLst/>
          </a:prstGeom>
        </p:spPr>
      </p:pic>
      <p:sp>
        <p:nvSpPr>
          <p:cNvPr id="14" name="TextBox 13">
            <a:extLst>
              <a:ext uri="{FF2B5EF4-FFF2-40B4-BE49-F238E27FC236}">
                <a16:creationId xmlns:a16="http://schemas.microsoft.com/office/drawing/2014/main" id="{62040D99-1908-4762-8620-A95832428FE9}"/>
              </a:ext>
            </a:extLst>
          </p:cNvPr>
          <p:cNvSpPr txBox="1"/>
          <p:nvPr/>
        </p:nvSpPr>
        <p:spPr>
          <a:xfrm>
            <a:off x="1970464" y="4572000"/>
            <a:ext cx="8728959" cy="369332"/>
          </a:xfrm>
          <a:prstGeom prst="rect">
            <a:avLst/>
          </a:prstGeom>
          <a:noFill/>
        </p:spPr>
        <p:txBody>
          <a:bodyPr wrap="square" rtlCol="0">
            <a:spAutoFit/>
          </a:bodyPr>
          <a:lstStyle/>
          <a:p>
            <a:pPr algn="ctr"/>
            <a:r>
              <a:rPr lang="en-US" dirty="0"/>
              <a:t>(DARK MODE THEME)</a:t>
            </a:r>
          </a:p>
        </p:txBody>
      </p:sp>
      <p:sp>
        <p:nvSpPr>
          <p:cNvPr id="15" name="TextBox 14">
            <a:extLst>
              <a:ext uri="{FF2B5EF4-FFF2-40B4-BE49-F238E27FC236}">
                <a16:creationId xmlns:a16="http://schemas.microsoft.com/office/drawing/2014/main" id="{BAAC1798-357C-4E7E-B465-DA18AF4D0F16}"/>
              </a:ext>
            </a:extLst>
          </p:cNvPr>
          <p:cNvSpPr txBox="1"/>
          <p:nvPr/>
        </p:nvSpPr>
        <p:spPr>
          <a:xfrm>
            <a:off x="1338606" y="5354425"/>
            <a:ext cx="9615340" cy="369332"/>
          </a:xfrm>
          <a:prstGeom prst="rect">
            <a:avLst/>
          </a:prstGeom>
          <a:noFill/>
        </p:spPr>
        <p:txBody>
          <a:bodyPr wrap="square" rtlCol="0">
            <a:spAutoFit/>
          </a:bodyPr>
          <a:lstStyle/>
          <a:p>
            <a:r>
              <a:rPr lang="en-US" dirty="0"/>
              <a:t>YOUTUBE LINK:-</a:t>
            </a:r>
            <a:r>
              <a:rPr lang="en-US" dirty="0">
                <a:hlinkClick r:id="rId7"/>
              </a:rPr>
              <a:t>https://www.youtube.com/watch?v=SJpiLShuw-Q</a:t>
            </a:r>
            <a:endParaRPr lang="en-US" dirty="0"/>
          </a:p>
        </p:txBody>
      </p:sp>
    </p:spTree>
    <p:extLst>
      <p:ext uri="{BB962C8B-B14F-4D97-AF65-F5344CB8AC3E}">
        <p14:creationId xmlns:p14="http://schemas.microsoft.com/office/powerpoint/2010/main" val="301056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BF9-287A-481C-8A99-06FFC7ABE605}"/>
              </a:ext>
            </a:extLst>
          </p:cNvPr>
          <p:cNvSpPr>
            <a:spLocks noGrp="1"/>
          </p:cNvSpPr>
          <p:nvPr>
            <p:ph type="title"/>
          </p:nvPr>
        </p:nvSpPr>
        <p:spPr/>
        <p:txBody>
          <a:bodyPr/>
          <a:lstStyle/>
          <a:p>
            <a:r>
              <a:rPr lang="en-US" dirty="0"/>
              <a:t>Status of application</a:t>
            </a:r>
          </a:p>
        </p:txBody>
      </p:sp>
      <p:sp>
        <p:nvSpPr>
          <p:cNvPr id="3" name="Content Placeholder 2">
            <a:extLst>
              <a:ext uri="{FF2B5EF4-FFF2-40B4-BE49-F238E27FC236}">
                <a16:creationId xmlns:a16="http://schemas.microsoft.com/office/drawing/2014/main" id="{FC540B2F-8E76-4305-B27A-1DF7911BFCFB}"/>
              </a:ext>
            </a:extLst>
          </p:cNvPr>
          <p:cNvSpPr>
            <a:spLocks noGrp="1"/>
          </p:cNvSpPr>
          <p:nvPr>
            <p:ph idx="1"/>
          </p:nvPr>
        </p:nvSpPr>
        <p:spPr/>
        <p:txBody>
          <a:bodyPr/>
          <a:lstStyle/>
          <a:p>
            <a:r>
              <a:rPr lang="en-US" dirty="0"/>
              <a:t>As of now we have completed and developed our proposed application outcome.</a:t>
            </a:r>
          </a:p>
          <a:p>
            <a:r>
              <a:rPr lang="en-US" dirty="0"/>
              <a:t>In the future we intend to work on selecting multiple images, help page and improve the UI.</a:t>
            </a:r>
          </a:p>
        </p:txBody>
      </p:sp>
      <p:pic>
        <p:nvPicPr>
          <p:cNvPr id="5" name="Picture 4" descr="A close up of a sign&#10;&#10;Description automatically generated">
            <a:extLst>
              <a:ext uri="{FF2B5EF4-FFF2-40B4-BE49-F238E27FC236}">
                <a16:creationId xmlns:a16="http://schemas.microsoft.com/office/drawing/2014/main" id="{832E1AE8-1540-41CF-9937-0ADB60E93C04}"/>
              </a:ext>
            </a:extLst>
          </p:cNvPr>
          <p:cNvPicPr>
            <a:picLocks noChangeAspect="1"/>
          </p:cNvPicPr>
          <p:nvPr/>
        </p:nvPicPr>
        <p:blipFill>
          <a:blip r:embed="rId2"/>
          <a:stretch>
            <a:fillRect/>
          </a:stretch>
        </p:blipFill>
        <p:spPr>
          <a:xfrm>
            <a:off x="9006182" y="120028"/>
            <a:ext cx="2181225" cy="2095500"/>
          </a:xfrm>
          <a:prstGeom prst="rect">
            <a:avLst/>
          </a:prstGeom>
        </p:spPr>
      </p:pic>
    </p:spTree>
    <p:extLst>
      <p:ext uri="{BB962C8B-B14F-4D97-AF65-F5344CB8AC3E}">
        <p14:creationId xmlns:p14="http://schemas.microsoft.com/office/powerpoint/2010/main" val="42853107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272</TotalTime>
  <Words>464</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Online Photo Library</vt:lpstr>
      <vt:lpstr>Description of the problem: -</vt:lpstr>
      <vt:lpstr>Research about the application</vt:lpstr>
      <vt:lpstr>Description of the user</vt:lpstr>
      <vt:lpstr>Features of our application</vt:lpstr>
      <vt:lpstr>Technology Used In project</vt:lpstr>
      <vt:lpstr>Screenshots and video link</vt:lpstr>
      <vt:lpstr>PowerPoint Presentation</vt:lpstr>
      <vt:lpstr>Status of application</vt:lpstr>
      <vt:lpstr>Problems encountered while developing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Photo Library</dc:title>
  <dc:creator>Gajjar, Mr. Aditya Mrugeshkumar</dc:creator>
  <cp:lastModifiedBy>choudhary.amrit16@gmail.com</cp:lastModifiedBy>
  <cp:revision>20</cp:revision>
  <dcterms:created xsi:type="dcterms:W3CDTF">2019-07-12T21:56:12Z</dcterms:created>
  <dcterms:modified xsi:type="dcterms:W3CDTF">2019-07-13T06:30:43Z</dcterms:modified>
</cp:coreProperties>
</file>